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/>
    <p:restoredTop sz="96591"/>
  </p:normalViewPr>
  <p:slideViewPr>
    <p:cSldViewPr snapToGrid="0">
      <p:cViewPr varScale="1">
        <p:scale>
          <a:sx n="201" d="100"/>
          <a:sy n="201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192430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3</a:t>
                      </a:r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027"/>
              </p:ext>
            </p:extLst>
          </p:nvPr>
        </p:nvGraphicFramePr>
        <p:xfrm>
          <a:off x="599327" y="551845"/>
          <a:ext cx="9186023" cy="46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6D93D-5CAF-1BCD-EC59-55789B83D96D}"/>
              </a:ext>
            </a:extLst>
          </p:cNvPr>
          <p:cNvGrpSpPr/>
          <p:nvPr/>
        </p:nvGrpSpPr>
        <p:grpSpPr>
          <a:xfrm>
            <a:off x="2930372" y="3837588"/>
            <a:ext cx="4703702" cy="1216066"/>
            <a:chOff x="4008063" y="4931314"/>
            <a:chExt cx="4703702" cy="1216066"/>
          </a:xfrm>
        </p:grpSpPr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4931314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5459780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4081" y="5459780"/>
              <a:ext cx="687600" cy="68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4695664" y="5072431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4687001" y="5618914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6587932" y="5621794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3230" y="4931314"/>
              <a:ext cx="687600" cy="687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6587081" y="5093328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90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Daniel Overby Hansen</cp:lastModifiedBy>
  <cp:revision>5</cp:revision>
  <dcterms:created xsi:type="dcterms:W3CDTF">2024-06-02T16:20:34Z</dcterms:created>
  <dcterms:modified xsi:type="dcterms:W3CDTF">2024-06-07T06:56:29Z</dcterms:modified>
  <cp:category/>
</cp:coreProperties>
</file>